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6"/>
  </p:notesMasterIdLst>
  <p:sldIdLst>
    <p:sldId id="256" r:id="rId2"/>
    <p:sldId id="257" r:id="rId3"/>
    <p:sldId id="258" r:id="rId4"/>
    <p:sldId id="264" r:id="rId5"/>
    <p:sldId id="259" r:id="rId6"/>
    <p:sldId id="265" r:id="rId7"/>
    <p:sldId id="260" r:id="rId8"/>
    <p:sldId id="268" r:id="rId9"/>
    <p:sldId id="261" r:id="rId10"/>
    <p:sldId id="266" r:id="rId11"/>
    <p:sldId id="262" r:id="rId12"/>
    <p:sldId id="263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B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1ECD9C-E674-49AF-B7E6-E2DFA92B6CC6}" v="4" dt="2024-04-24T15:27:02.7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8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103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75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AN JOSE RIQUELME GUILL" userId="67244751-6ce1-4987-bee1-9937ca2058a3" providerId="ADAL" clId="{021ECD9C-E674-49AF-B7E6-E2DFA92B6CC6}"/>
    <pc:docChg chg="custSel modSld modMainMaster">
      <pc:chgData name="ADRIAN JOSE RIQUELME GUILL" userId="67244751-6ce1-4987-bee1-9937ca2058a3" providerId="ADAL" clId="{021ECD9C-E674-49AF-B7E6-E2DFA92B6CC6}" dt="2024-04-24T16:06:42.141" v="21" actId="20577"/>
      <pc:docMkLst>
        <pc:docMk/>
      </pc:docMkLst>
      <pc:sldChg chg="modSp mod">
        <pc:chgData name="ADRIAN JOSE RIQUELME GUILL" userId="67244751-6ce1-4987-bee1-9937ca2058a3" providerId="ADAL" clId="{021ECD9C-E674-49AF-B7E6-E2DFA92B6CC6}" dt="2024-04-24T15:26:43.923" v="3" actId="27636"/>
        <pc:sldMkLst>
          <pc:docMk/>
          <pc:sldMk cId="1012750701" sldId="256"/>
        </pc:sldMkLst>
        <pc:spChg chg="mod">
          <ac:chgData name="ADRIAN JOSE RIQUELME GUILL" userId="67244751-6ce1-4987-bee1-9937ca2058a3" providerId="ADAL" clId="{021ECD9C-E674-49AF-B7E6-E2DFA92B6CC6}" dt="2024-04-24T15:26:43.923" v="3" actId="27636"/>
          <ac:spMkLst>
            <pc:docMk/>
            <pc:sldMk cId="1012750701" sldId="256"/>
            <ac:spMk id="3" creationId="{9D7B2E15-9F7D-6668-1A10-16784EAAE3F4}"/>
          </ac:spMkLst>
        </pc:spChg>
      </pc:sldChg>
      <pc:sldChg chg="modSp mod">
        <pc:chgData name="ADRIAN JOSE RIQUELME GUILL" userId="67244751-6ce1-4987-bee1-9937ca2058a3" providerId="ADAL" clId="{021ECD9C-E674-49AF-B7E6-E2DFA92B6CC6}" dt="2024-04-24T15:27:25.846" v="7" actId="2711"/>
        <pc:sldMkLst>
          <pc:docMk/>
          <pc:sldMk cId="467438676" sldId="258"/>
        </pc:sldMkLst>
        <pc:spChg chg="mod">
          <ac:chgData name="ADRIAN JOSE RIQUELME GUILL" userId="67244751-6ce1-4987-bee1-9937ca2058a3" providerId="ADAL" clId="{021ECD9C-E674-49AF-B7E6-E2DFA92B6CC6}" dt="2024-04-24T15:27:25.846" v="7" actId="2711"/>
          <ac:spMkLst>
            <pc:docMk/>
            <pc:sldMk cId="467438676" sldId="258"/>
            <ac:spMk id="7" creationId="{8B4EFDBD-6735-60C2-4781-C194137E976C}"/>
          </ac:spMkLst>
        </pc:spChg>
      </pc:sldChg>
      <pc:sldChg chg="modSp mod">
        <pc:chgData name="ADRIAN JOSE RIQUELME GUILL" userId="67244751-6ce1-4987-bee1-9937ca2058a3" providerId="ADAL" clId="{021ECD9C-E674-49AF-B7E6-E2DFA92B6CC6}" dt="2024-04-24T15:27:46.367" v="9" actId="2711"/>
        <pc:sldMkLst>
          <pc:docMk/>
          <pc:sldMk cId="1691429183" sldId="259"/>
        </pc:sldMkLst>
        <pc:spChg chg="mod">
          <ac:chgData name="ADRIAN JOSE RIQUELME GUILL" userId="67244751-6ce1-4987-bee1-9937ca2058a3" providerId="ADAL" clId="{021ECD9C-E674-49AF-B7E6-E2DFA92B6CC6}" dt="2024-04-24T15:27:46.367" v="9" actId="2711"/>
          <ac:spMkLst>
            <pc:docMk/>
            <pc:sldMk cId="1691429183" sldId="259"/>
            <ac:spMk id="7" creationId="{D74E8920-3073-6F3B-7B72-D8EDC7AF7DCA}"/>
          </ac:spMkLst>
        </pc:spChg>
      </pc:sldChg>
      <pc:sldChg chg="modSp mod">
        <pc:chgData name="ADRIAN JOSE RIQUELME GUILL" userId="67244751-6ce1-4987-bee1-9937ca2058a3" providerId="ADAL" clId="{021ECD9C-E674-49AF-B7E6-E2DFA92B6CC6}" dt="2024-04-24T15:28:12.043" v="12" actId="2711"/>
        <pc:sldMkLst>
          <pc:docMk/>
          <pc:sldMk cId="2835975753" sldId="260"/>
        </pc:sldMkLst>
        <pc:spChg chg="mod">
          <ac:chgData name="ADRIAN JOSE RIQUELME GUILL" userId="67244751-6ce1-4987-bee1-9937ca2058a3" providerId="ADAL" clId="{021ECD9C-E674-49AF-B7E6-E2DFA92B6CC6}" dt="2024-04-24T15:28:02.797" v="11" actId="2711"/>
          <ac:spMkLst>
            <pc:docMk/>
            <pc:sldMk cId="2835975753" sldId="260"/>
            <ac:spMk id="3" creationId="{F49C4858-D8F9-73EF-1375-EB06633363D3}"/>
          </ac:spMkLst>
        </pc:spChg>
        <pc:spChg chg="mod">
          <ac:chgData name="ADRIAN JOSE RIQUELME GUILL" userId="67244751-6ce1-4987-bee1-9937ca2058a3" providerId="ADAL" clId="{021ECD9C-E674-49AF-B7E6-E2DFA92B6CC6}" dt="2024-04-24T15:28:12.043" v="12" actId="2711"/>
          <ac:spMkLst>
            <pc:docMk/>
            <pc:sldMk cId="2835975753" sldId="260"/>
            <ac:spMk id="7" creationId="{09C6B4F2-5691-AA7D-A4B0-AABF3E8F33BE}"/>
          </ac:spMkLst>
        </pc:spChg>
      </pc:sldChg>
      <pc:sldChg chg="modSp mod">
        <pc:chgData name="ADRIAN JOSE RIQUELME GUILL" userId="67244751-6ce1-4987-bee1-9937ca2058a3" providerId="ADAL" clId="{021ECD9C-E674-49AF-B7E6-E2DFA92B6CC6}" dt="2024-04-24T15:28:36.310" v="15" actId="2711"/>
        <pc:sldMkLst>
          <pc:docMk/>
          <pc:sldMk cId="282564867" sldId="261"/>
        </pc:sldMkLst>
        <pc:spChg chg="mod">
          <ac:chgData name="ADRIAN JOSE RIQUELME GUILL" userId="67244751-6ce1-4987-bee1-9937ca2058a3" providerId="ADAL" clId="{021ECD9C-E674-49AF-B7E6-E2DFA92B6CC6}" dt="2024-04-24T15:28:36.310" v="15" actId="2711"/>
          <ac:spMkLst>
            <pc:docMk/>
            <pc:sldMk cId="282564867" sldId="261"/>
            <ac:spMk id="7" creationId="{880DFF08-44C6-2498-3CC9-57A141BC7EED}"/>
          </ac:spMkLst>
        </pc:spChg>
      </pc:sldChg>
      <pc:sldChg chg="modSp mod">
        <pc:chgData name="ADRIAN JOSE RIQUELME GUILL" userId="67244751-6ce1-4987-bee1-9937ca2058a3" providerId="ADAL" clId="{021ECD9C-E674-49AF-B7E6-E2DFA92B6CC6}" dt="2024-04-24T15:28:48.777" v="17" actId="2711"/>
        <pc:sldMkLst>
          <pc:docMk/>
          <pc:sldMk cId="3243731435" sldId="262"/>
        </pc:sldMkLst>
        <pc:spChg chg="mod">
          <ac:chgData name="ADRIAN JOSE RIQUELME GUILL" userId="67244751-6ce1-4987-bee1-9937ca2058a3" providerId="ADAL" clId="{021ECD9C-E674-49AF-B7E6-E2DFA92B6CC6}" dt="2024-04-24T15:28:48.777" v="17" actId="2711"/>
          <ac:spMkLst>
            <pc:docMk/>
            <pc:sldMk cId="3243731435" sldId="262"/>
            <ac:spMk id="3" creationId="{688165E6-11A9-A1FC-D0E1-2A4C0344EE46}"/>
          </ac:spMkLst>
        </pc:spChg>
      </pc:sldChg>
      <pc:sldChg chg="modSp mod">
        <pc:chgData name="ADRIAN JOSE RIQUELME GUILL" userId="67244751-6ce1-4987-bee1-9937ca2058a3" providerId="ADAL" clId="{021ECD9C-E674-49AF-B7E6-E2DFA92B6CC6}" dt="2024-04-24T15:24:31.253" v="0" actId="2711"/>
        <pc:sldMkLst>
          <pc:docMk/>
          <pc:sldMk cId="2336227300" sldId="263"/>
        </pc:sldMkLst>
        <pc:spChg chg="mod">
          <ac:chgData name="ADRIAN JOSE RIQUELME GUILL" userId="67244751-6ce1-4987-bee1-9937ca2058a3" providerId="ADAL" clId="{021ECD9C-E674-49AF-B7E6-E2DFA92B6CC6}" dt="2024-04-24T15:24:31.253" v="0" actId="2711"/>
          <ac:spMkLst>
            <pc:docMk/>
            <pc:sldMk cId="2336227300" sldId="263"/>
            <ac:spMk id="3" creationId="{78BFA84B-C976-6881-8889-2475E9E2D86B}"/>
          </ac:spMkLst>
        </pc:spChg>
      </pc:sldChg>
      <pc:sldChg chg="modSp mod">
        <pc:chgData name="ADRIAN JOSE RIQUELME GUILL" userId="67244751-6ce1-4987-bee1-9937ca2058a3" providerId="ADAL" clId="{021ECD9C-E674-49AF-B7E6-E2DFA92B6CC6}" dt="2024-04-24T15:27:36.443" v="8" actId="2711"/>
        <pc:sldMkLst>
          <pc:docMk/>
          <pc:sldMk cId="445187720" sldId="264"/>
        </pc:sldMkLst>
        <pc:spChg chg="mod">
          <ac:chgData name="ADRIAN JOSE RIQUELME GUILL" userId="67244751-6ce1-4987-bee1-9937ca2058a3" providerId="ADAL" clId="{021ECD9C-E674-49AF-B7E6-E2DFA92B6CC6}" dt="2024-04-24T15:27:36.443" v="8" actId="2711"/>
          <ac:spMkLst>
            <pc:docMk/>
            <pc:sldMk cId="445187720" sldId="264"/>
            <ac:spMk id="3" creationId="{13EFA79A-52B7-EDAD-C8F6-592EED1A107F}"/>
          </ac:spMkLst>
        </pc:spChg>
      </pc:sldChg>
      <pc:sldChg chg="modSp mod">
        <pc:chgData name="ADRIAN JOSE RIQUELME GUILL" userId="67244751-6ce1-4987-bee1-9937ca2058a3" providerId="ADAL" clId="{021ECD9C-E674-49AF-B7E6-E2DFA92B6CC6}" dt="2024-04-24T16:06:42.141" v="21" actId="20577"/>
        <pc:sldMkLst>
          <pc:docMk/>
          <pc:sldMk cId="3056011449" sldId="265"/>
        </pc:sldMkLst>
        <pc:spChg chg="mod">
          <ac:chgData name="ADRIAN JOSE RIQUELME GUILL" userId="67244751-6ce1-4987-bee1-9937ca2058a3" providerId="ADAL" clId="{021ECD9C-E674-49AF-B7E6-E2DFA92B6CC6}" dt="2024-04-24T16:06:42.141" v="21" actId="20577"/>
          <ac:spMkLst>
            <pc:docMk/>
            <pc:sldMk cId="3056011449" sldId="265"/>
            <ac:spMk id="2" creationId="{5CA14128-CD5A-8170-194C-2B75258C745E}"/>
          </ac:spMkLst>
        </pc:spChg>
        <pc:spChg chg="mod">
          <ac:chgData name="ADRIAN JOSE RIQUELME GUILL" userId="67244751-6ce1-4987-bee1-9937ca2058a3" providerId="ADAL" clId="{021ECD9C-E674-49AF-B7E6-E2DFA92B6CC6}" dt="2024-04-24T15:27:53.329" v="10" actId="2711"/>
          <ac:spMkLst>
            <pc:docMk/>
            <pc:sldMk cId="3056011449" sldId="265"/>
            <ac:spMk id="3" creationId="{57330C3B-2F55-222A-04DF-757F6496D319}"/>
          </ac:spMkLst>
        </pc:spChg>
      </pc:sldChg>
      <pc:sldChg chg="modSp mod">
        <pc:chgData name="ADRIAN JOSE RIQUELME GUILL" userId="67244751-6ce1-4987-bee1-9937ca2058a3" providerId="ADAL" clId="{021ECD9C-E674-49AF-B7E6-E2DFA92B6CC6}" dt="2024-04-24T15:28:42.547" v="16" actId="2711"/>
        <pc:sldMkLst>
          <pc:docMk/>
          <pc:sldMk cId="1669763606" sldId="266"/>
        </pc:sldMkLst>
        <pc:spChg chg="mod">
          <ac:chgData name="ADRIAN JOSE RIQUELME GUILL" userId="67244751-6ce1-4987-bee1-9937ca2058a3" providerId="ADAL" clId="{021ECD9C-E674-49AF-B7E6-E2DFA92B6CC6}" dt="2024-04-24T15:28:42.547" v="16" actId="2711"/>
          <ac:spMkLst>
            <pc:docMk/>
            <pc:sldMk cId="1669763606" sldId="266"/>
            <ac:spMk id="3" creationId="{5A97A177-0A20-31A9-07E3-7D959AE1E1DE}"/>
          </ac:spMkLst>
        </pc:spChg>
      </pc:sldChg>
      <pc:sldChg chg="modSp mod">
        <pc:chgData name="ADRIAN JOSE RIQUELME GUILL" userId="67244751-6ce1-4987-bee1-9937ca2058a3" providerId="ADAL" clId="{021ECD9C-E674-49AF-B7E6-E2DFA92B6CC6}" dt="2024-04-24T15:28:29.223" v="14" actId="2711"/>
        <pc:sldMkLst>
          <pc:docMk/>
          <pc:sldMk cId="632541799" sldId="268"/>
        </pc:sldMkLst>
        <pc:spChg chg="mod">
          <ac:chgData name="ADRIAN JOSE RIQUELME GUILL" userId="67244751-6ce1-4987-bee1-9937ca2058a3" providerId="ADAL" clId="{021ECD9C-E674-49AF-B7E6-E2DFA92B6CC6}" dt="2024-04-24T15:28:21.962" v="13" actId="2711"/>
          <ac:spMkLst>
            <pc:docMk/>
            <pc:sldMk cId="632541799" sldId="268"/>
            <ac:spMk id="7" creationId="{09C6B4F2-5691-AA7D-A4B0-AABF3E8F33BE}"/>
          </ac:spMkLst>
        </pc:spChg>
        <pc:graphicFrameChg chg="modGraphic">
          <ac:chgData name="ADRIAN JOSE RIQUELME GUILL" userId="67244751-6ce1-4987-bee1-9937ca2058a3" providerId="ADAL" clId="{021ECD9C-E674-49AF-B7E6-E2DFA92B6CC6}" dt="2024-04-24T15:28:29.223" v="14" actId="2711"/>
          <ac:graphicFrameMkLst>
            <pc:docMk/>
            <pc:sldMk cId="632541799" sldId="268"/>
            <ac:graphicFrameMk id="10" creationId="{A56D5AAD-B3C6-42A7-5F8C-61372918A5F0}"/>
          </ac:graphicFrameMkLst>
        </pc:graphicFrameChg>
      </pc:sldChg>
      <pc:sldChg chg="modSp mod">
        <pc:chgData name="ADRIAN JOSE RIQUELME GUILL" userId="67244751-6ce1-4987-bee1-9937ca2058a3" providerId="ADAL" clId="{021ECD9C-E674-49AF-B7E6-E2DFA92B6CC6}" dt="2024-04-24T15:26:43.931" v="4" actId="27636"/>
        <pc:sldMkLst>
          <pc:docMk/>
          <pc:sldMk cId="1987856433" sldId="269"/>
        </pc:sldMkLst>
        <pc:spChg chg="mod">
          <ac:chgData name="ADRIAN JOSE RIQUELME GUILL" userId="67244751-6ce1-4987-bee1-9937ca2058a3" providerId="ADAL" clId="{021ECD9C-E674-49AF-B7E6-E2DFA92B6CC6}" dt="2024-04-24T15:26:43.931" v="4" actId="27636"/>
          <ac:spMkLst>
            <pc:docMk/>
            <pc:sldMk cId="1987856433" sldId="269"/>
            <ac:spMk id="3" creationId="{9D7B2E15-9F7D-6668-1A10-16784EAAE3F4}"/>
          </ac:spMkLst>
        </pc:spChg>
      </pc:sldChg>
      <pc:sldMasterChg chg="modSp modSldLayout">
        <pc:chgData name="ADRIAN JOSE RIQUELME GUILL" userId="67244751-6ce1-4987-bee1-9937ca2058a3" providerId="ADAL" clId="{021ECD9C-E674-49AF-B7E6-E2DFA92B6CC6}" dt="2024-04-24T15:27:02.775" v="6" actId="2711"/>
        <pc:sldMasterMkLst>
          <pc:docMk/>
          <pc:sldMasterMk cId="1680459513" sldId="2147483655"/>
        </pc:sldMasterMkLst>
        <pc:spChg chg="mod">
          <ac:chgData name="ADRIAN JOSE RIQUELME GUILL" userId="67244751-6ce1-4987-bee1-9937ca2058a3" providerId="ADAL" clId="{021ECD9C-E674-49AF-B7E6-E2DFA92B6CC6}" dt="2024-04-24T15:27:02.775" v="6" actId="2711"/>
          <ac:spMkLst>
            <pc:docMk/>
            <pc:sldMasterMk cId="1680459513" sldId="2147483655"/>
            <ac:spMk id="2" creationId="{00000000-0000-0000-0000-000000000000}"/>
          </ac:spMkLst>
        </pc:spChg>
        <pc:spChg chg="mod">
          <ac:chgData name="ADRIAN JOSE RIQUELME GUILL" userId="67244751-6ce1-4987-bee1-9937ca2058a3" providerId="ADAL" clId="{021ECD9C-E674-49AF-B7E6-E2DFA92B6CC6}" dt="2024-04-24T15:27:02.775" v="6" actId="2711"/>
          <ac:spMkLst>
            <pc:docMk/>
            <pc:sldMasterMk cId="1680459513" sldId="2147483655"/>
            <ac:spMk id="3" creationId="{00000000-0000-0000-0000-000000000000}"/>
          </ac:spMkLst>
        </pc:spChg>
        <pc:spChg chg="mod">
          <ac:chgData name="ADRIAN JOSE RIQUELME GUILL" userId="67244751-6ce1-4987-bee1-9937ca2058a3" providerId="ADAL" clId="{021ECD9C-E674-49AF-B7E6-E2DFA92B6CC6}" dt="2024-04-24T15:27:02.775" v="6" actId="2711"/>
          <ac:spMkLst>
            <pc:docMk/>
            <pc:sldMasterMk cId="1680459513" sldId="2147483655"/>
            <ac:spMk id="4" creationId="{00000000-0000-0000-0000-000000000000}"/>
          </ac:spMkLst>
        </pc:spChg>
        <pc:spChg chg="mod">
          <ac:chgData name="ADRIAN JOSE RIQUELME GUILL" userId="67244751-6ce1-4987-bee1-9937ca2058a3" providerId="ADAL" clId="{021ECD9C-E674-49AF-B7E6-E2DFA92B6CC6}" dt="2024-04-24T15:27:02.775" v="6" actId="2711"/>
          <ac:spMkLst>
            <pc:docMk/>
            <pc:sldMasterMk cId="1680459513" sldId="2147483655"/>
            <ac:spMk id="5" creationId="{00000000-0000-0000-0000-000000000000}"/>
          </ac:spMkLst>
        </pc:spChg>
        <pc:spChg chg="mod">
          <ac:chgData name="ADRIAN JOSE RIQUELME GUILL" userId="67244751-6ce1-4987-bee1-9937ca2058a3" providerId="ADAL" clId="{021ECD9C-E674-49AF-B7E6-E2DFA92B6CC6}" dt="2024-04-24T15:27:02.775" v="6" actId="2711"/>
          <ac:spMkLst>
            <pc:docMk/>
            <pc:sldMasterMk cId="1680459513" sldId="2147483655"/>
            <ac:spMk id="6" creationId="{00000000-0000-0000-0000-000000000000}"/>
          </ac:spMkLst>
        </pc:spChg>
        <pc:sldLayoutChg chg="modSp">
          <pc:chgData name="ADRIAN JOSE RIQUELME GUILL" userId="67244751-6ce1-4987-bee1-9937ca2058a3" providerId="ADAL" clId="{021ECD9C-E674-49AF-B7E6-E2DFA92B6CC6}" dt="2024-04-24T15:26:51.164" v="5" actId="2711"/>
          <pc:sldLayoutMkLst>
            <pc:docMk/>
            <pc:sldMasterMk cId="1680459513" sldId="2147483655"/>
            <pc:sldLayoutMk cId="517398643" sldId="2147483656"/>
          </pc:sldLayoutMkLst>
          <pc:spChg chg="mod">
            <ac:chgData name="ADRIAN JOSE RIQUELME GUILL" userId="67244751-6ce1-4987-bee1-9937ca2058a3" providerId="ADAL" clId="{021ECD9C-E674-49AF-B7E6-E2DFA92B6CC6}" dt="2024-04-24T15:26:38.706" v="1" actId="2711"/>
            <ac:spMkLst>
              <pc:docMk/>
              <pc:sldMasterMk cId="1680459513" sldId="2147483655"/>
              <pc:sldLayoutMk cId="517398643" sldId="2147483656"/>
              <ac:spMk id="2" creationId="{00000000-0000-0000-0000-000000000000}"/>
            </ac:spMkLst>
          </pc:spChg>
          <pc:spChg chg="mod">
            <ac:chgData name="ADRIAN JOSE RIQUELME GUILL" userId="67244751-6ce1-4987-bee1-9937ca2058a3" providerId="ADAL" clId="{021ECD9C-E674-49AF-B7E6-E2DFA92B6CC6}" dt="2024-04-24T15:26:43.859" v="2" actId="2711"/>
            <ac:spMkLst>
              <pc:docMk/>
              <pc:sldMasterMk cId="1680459513" sldId="2147483655"/>
              <pc:sldLayoutMk cId="517398643" sldId="2147483656"/>
              <ac:spMk id="3" creationId="{00000000-0000-0000-0000-000000000000}"/>
            </ac:spMkLst>
          </pc:spChg>
          <pc:spChg chg="mod">
            <ac:chgData name="ADRIAN JOSE RIQUELME GUILL" userId="67244751-6ce1-4987-bee1-9937ca2058a3" providerId="ADAL" clId="{021ECD9C-E674-49AF-B7E6-E2DFA92B6CC6}" dt="2024-04-24T15:26:51.164" v="5" actId="2711"/>
            <ac:spMkLst>
              <pc:docMk/>
              <pc:sldMasterMk cId="1680459513" sldId="2147483655"/>
              <pc:sldLayoutMk cId="517398643" sldId="2147483656"/>
              <ac:spMk id="4" creationId="{00000000-0000-0000-0000-000000000000}"/>
            </ac:spMkLst>
          </pc:spChg>
          <pc:spChg chg="mod">
            <ac:chgData name="ADRIAN JOSE RIQUELME GUILL" userId="67244751-6ce1-4987-bee1-9937ca2058a3" providerId="ADAL" clId="{021ECD9C-E674-49AF-B7E6-E2DFA92B6CC6}" dt="2024-04-24T15:26:51.164" v="5" actId="2711"/>
            <ac:spMkLst>
              <pc:docMk/>
              <pc:sldMasterMk cId="1680459513" sldId="2147483655"/>
              <pc:sldLayoutMk cId="517398643" sldId="2147483656"/>
              <ac:spMk id="5" creationId="{00000000-0000-0000-0000-000000000000}"/>
            </ac:spMkLst>
          </pc:spChg>
          <pc:spChg chg="mod">
            <ac:chgData name="ADRIAN JOSE RIQUELME GUILL" userId="67244751-6ce1-4987-bee1-9937ca2058a3" providerId="ADAL" clId="{021ECD9C-E674-49AF-B7E6-E2DFA92B6CC6}" dt="2024-04-24T15:26:51.164" v="5" actId="2711"/>
            <ac:spMkLst>
              <pc:docMk/>
              <pc:sldMasterMk cId="1680459513" sldId="2147483655"/>
              <pc:sldLayoutMk cId="517398643" sldId="2147483656"/>
              <ac:spMk id="6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6EA39-E107-4BC9-A10C-1961C4163F56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69753-D2BA-4D1B-8565-E96C71860687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873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noProof="0" dirty="0"/>
              <a:t>Title of the oral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Authors</a:t>
            </a:r>
            <a:br>
              <a:rPr lang="en-GB" noProof="0" dirty="0"/>
            </a:br>
            <a:r>
              <a:rPr lang="en-GB" noProof="0" dirty="0"/>
              <a:t>Affiliations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7FFAA35-36AD-440C-BF5F-2A83BD6EE3B1}" type="datetime1">
              <a:rPr lang="en-GB" smtClean="0"/>
              <a:pPr/>
              <a:t>24/04/2024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Guitar Gods Unleashed: The Legacy of Page, Fogerty, and Van Halen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830CC4-2AEB-47FF-B715-51B2B3E5252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7398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035781"/>
            <a:ext cx="7886700" cy="654908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 of the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noProof="0" dirty="0" err="1"/>
              <a:t>Haga</a:t>
            </a:r>
            <a:r>
              <a:rPr lang="en-GB" noProof="0" dirty="0"/>
              <a:t> </a:t>
            </a:r>
            <a:r>
              <a:rPr lang="en-GB" noProof="0" dirty="0" err="1"/>
              <a:t>clic</a:t>
            </a:r>
            <a:r>
              <a:rPr lang="en-GB" noProof="0" dirty="0"/>
              <a:t> para </a:t>
            </a:r>
            <a:r>
              <a:rPr lang="en-GB" noProof="0" dirty="0" err="1"/>
              <a:t>modificar</a:t>
            </a:r>
            <a:r>
              <a:rPr lang="en-GB" noProof="0" dirty="0"/>
              <a:t> </a:t>
            </a:r>
            <a:r>
              <a:rPr lang="en-GB" noProof="0" dirty="0" err="1"/>
              <a:t>los</a:t>
            </a:r>
            <a:r>
              <a:rPr lang="en-GB" noProof="0" dirty="0"/>
              <a:t> </a:t>
            </a:r>
            <a:r>
              <a:rPr lang="en-GB" noProof="0" dirty="0" err="1"/>
              <a:t>estilos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/>
              <a:t>Tercer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D459-B7B3-4A0C-9075-A35BDAF34A48}" type="datetime1">
              <a:rPr lang="en-GB" smtClean="0"/>
              <a:t>24/04/2024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Guitar Gods Unleashed: The Legacy of Page, Fogerty, and Van Halen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0CC4-2AEB-47FF-B715-51B2B3E525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3568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 of the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 noProof="0" dirty="0" err="1"/>
              <a:t>Haga</a:t>
            </a:r>
            <a:r>
              <a:rPr lang="en-GB" noProof="0" dirty="0"/>
              <a:t> </a:t>
            </a:r>
            <a:r>
              <a:rPr lang="en-GB" noProof="0" dirty="0" err="1"/>
              <a:t>clic</a:t>
            </a:r>
            <a:r>
              <a:rPr lang="en-GB" noProof="0" dirty="0"/>
              <a:t> para </a:t>
            </a:r>
            <a:r>
              <a:rPr lang="en-GB" noProof="0" dirty="0" err="1"/>
              <a:t>modificar</a:t>
            </a:r>
            <a:r>
              <a:rPr lang="en-GB" noProof="0" dirty="0"/>
              <a:t> </a:t>
            </a:r>
            <a:r>
              <a:rPr lang="en-GB" noProof="0" dirty="0" err="1"/>
              <a:t>los</a:t>
            </a:r>
            <a:r>
              <a:rPr lang="en-GB" noProof="0" dirty="0"/>
              <a:t> </a:t>
            </a:r>
            <a:r>
              <a:rPr lang="en-GB" noProof="0" dirty="0" err="1"/>
              <a:t>estilos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/>
              <a:t>Tercer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 noProof="0" dirty="0" err="1"/>
              <a:t>Haga</a:t>
            </a:r>
            <a:r>
              <a:rPr lang="en-GB" noProof="0" dirty="0"/>
              <a:t> </a:t>
            </a:r>
            <a:r>
              <a:rPr lang="en-GB" noProof="0" dirty="0" err="1"/>
              <a:t>clic</a:t>
            </a:r>
            <a:r>
              <a:rPr lang="en-GB" noProof="0" dirty="0"/>
              <a:t> para </a:t>
            </a:r>
            <a:r>
              <a:rPr lang="en-GB" noProof="0" dirty="0" err="1"/>
              <a:t>modificar</a:t>
            </a:r>
            <a:r>
              <a:rPr lang="en-GB" noProof="0" dirty="0"/>
              <a:t> </a:t>
            </a:r>
            <a:r>
              <a:rPr lang="en-GB" noProof="0" dirty="0" err="1"/>
              <a:t>los</a:t>
            </a:r>
            <a:r>
              <a:rPr lang="en-GB" noProof="0" dirty="0"/>
              <a:t> </a:t>
            </a:r>
            <a:r>
              <a:rPr lang="en-GB" noProof="0" dirty="0" err="1"/>
              <a:t>estilos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/>
              <a:t>Tercer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AD28E-285E-4867-8901-1D86755FD046}" type="datetime1">
              <a:rPr lang="en-GB" noProof="0" smtClean="0"/>
              <a:t>24/04/2024</a:t>
            </a:fld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Guitar Gods Unleashed: The Legacy of Page, Fogerty, and Van Halen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0CC4-2AEB-47FF-B715-51B2B3E5252B}" type="slidenum">
              <a:rPr lang="en-GB" noProof="0" smtClean="0"/>
              <a:t>‹Nº›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81305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1076241"/>
            <a:ext cx="7886700" cy="614448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Title of the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Header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 noProof="0" dirty="0" err="1"/>
              <a:t>Haga</a:t>
            </a:r>
            <a:r>
              <a:rPr lang="en-GB" noProof="0" dirty="0"/>
              <a:t> </a:t>
            </a:r>
            <a:r>
              <a:rPr lang="en-GB" noProof="0" dirty="0" err="1"/>
              <a:t>clic</a:t>
            </a:r>
            <a:r>
              <a:rPr lang="en-GB" noProof="0" dirty="0"/>
              <a:t> para </a:t>
            </a:r>
            <a:r>
              <a:rPr lang="en-GB" noProof="0" dirty="0" err="1"/>
              <a:t>modificar</a:t>
            </a:r>
            <a:r>
              <a:rPr lang="en-GB" noProof="0" dirty="0"/>
              <a:t> </a:t>
            </a:r>
            <a:r>
              <a:rPr lang="en-GB" noProof="0" dirty="0" err="1"/>
              <a:t>los</a:t>
            </a:r>
            <a:r>
              <a:rPr lang="en-GB" noProof="0" dirty="0"/>
              <a:t> </a:t>
            </a:r>
            <a:r>
              <a:rPr lang="en-GB" noProof="0" dirty="0" err="1"/>
              <a:t>estilos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/>
              <a:t>Tercer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Header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 noProof="0" dirty="0" err="1"/>
              <a:t>Haga</a:t>
            </a:r>
            <a:r>
              <a:rPr lang="en-GB" noProof="0" dirty="0"/>
              <a:t> </a:t>
            </a:r>
            <a:r>
              <a:rPr lang="en-GB" noProof="0" dirty="0" err="1"/>
              <a:t>clic</a:t>
            </a:r>
            <a:r>
              <a:rPr lang="en-GB" noProof="0" dirty="0"/>
              <a:t> para </a:t>
            </a:r>
            <a:r>
              <a:rPr lang="en-GB" noProof="0" dirty="0" err="1"/>
              <a:t>modificar</a:t>
            </a:r>
            <a:r>
              <a:rPr lang="en-GB" noProof="0" dirty="0"/>
              <a:t> </a:t>
            </a:r>
            <a:r>
              <a:rPr lang="en-GB" noProof="0" dirty="0" err="1"/>
              <a:t>los</a:t>
            </a:r>
            <a:r>
              <a:rPr lang="en-GB" noProof="0" dirty="0"/>
              <a:t> </a:t>
            </a:r>
            <a:r>
              <a:rPr lang="en-GB" noProof="0" dirty="0" err="1"/>
              <a:t>estilos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/>
              <a:t>Tercer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A5341-AAD2-4DB0-8CFD-040B3E297B39}" type="datetime1">
              <a:rPr lang="en-GB" noProof="0" smtClean="0"/>
              <a:t>24/04/2024</a:t>
            </a:fld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Guitar Gods Unleashed: The Legacy of Page, Fogerty, and Van Halen</a:t>
            </a:r>
            <a:endParaRPr lang="en-GB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0CC4-2AEB-47FF-B715-51B2B3E5252B}" type="slidenum">
              <a:rPr lang="en-GB" noProof="0" smtClean="0"/>
              <a:t>‹Nº›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8751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Title of the slide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FF5D-F7C5-49CC-B094-28AD413FC489}" type="datetime1">
              <a:rPr lang="en-GB" noProof="0" smtClean="0"/>
              <a:t>24/04/2024</a:t>
            </a:fld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Guitar Gods Unleashed: The Legacy of Page, Fogerty, and Van Halen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0CC4-2AEB-47FF-B715-51B2B3E5252B}" type="slidenum">
              <a:rPr lang="en-GB" noProof="0" smtClean="0"/>
              <a:t>‹Nº›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55416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075745"/>
            <a:ext cx="7886700" cy="614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Title of the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/>
              <a:t>Haga</a:t>
            </a:r>
            <a:r>
              <a:rPr lang="en-GB" noProof="0" dirty="0"/>
              <a:t> </a:t>
            </a:r>
            <a:r>
              <a:rPr lang="en-GB" noProof="0" dirty="0" err="1"/>
              <a:t>clic</a:t>
            </a:r>
            <a:r>
              <a:rPr lang="en-GB" noProof="0" dirty="0"/>
              <a:t> para </a:t>
            </a:r>
            <a:r>
              <a:rPr lang="en-GB" noProof="0" dirty="0" err="1"/>
              <a:t>modificar</a:t>
            </a:r>
            <a:r>
              <a:rPr lang="en-GB" noProof="0" dirty="0"/>
              <a:t> </a:t>
            </a:r>
            <a:r>
              <a:rPr lang="en-GB" noProof="0" dirty="0" err="1"/>
              <a:t>los</a:t>
            </a:r>
            <a:r>
              <a:rPr lang="en-GB" noProof="0" dirty="0"/>
              <a:t> </a:t>
            </a:r>
            <a:r>
              <a:rPr lang="en-GB" noProof="0" dirty="0" err="1"/>
              <a:t>estilos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/>
              <a:t>Tercer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EFA4C5-5DE8-4DAD-8ADA-6356E39973AC}" type="datetime1">
              <a:rPr lang="en-GB" smtClean="0"/>
              <a:pPr/>
              <a:t>24/04/2024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9249" y="35043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Guitar Gods Unleashed: The Legacy of Page, Fogerty, and Van Halen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830CC4-2AEB-47FF-B715-51B2B3E5252B}" type="slidenum">
              <a:rPr lang="en-AU" smtClean="0"/>
              <a:pPr/>
              <a:t>‹Nº›</a:t>
            </a:fld>
            <a:endParaRPr lang="en-AU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953C965D-ED65-1727-370D-576009F2296F}"/>
              </a:ext>
            </a:extLst>
          </p:cNvPr>
          <p:cNvSpPr/>
          <p:nvPr userDrawn="1"/>
        </p:nvSpPr>
        <p:spPr>
          <a:xfrm rot="5400000">
            <a:off x="4542816" y="-3019222"/>
            <a:ext cx="58366" cy="7886699"/>
          </a:xfrm>
          <a:prstGeom prst="rect">
            <a:avLst/>
          </a:prstGeom>
          <a:gradFill>
            <a:gsLst>
              <a:gs pos="0">
                <a:schemeClr val="tx1"/>
              </a:gs>
              <a:gs pos="50000">
                <a:srgbClr val="C00000"/>
              </a:gs>
              <a:gs pos="100000">
                <a:srgbClr val="C5BF99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/>
          </a:p>
        </p:txBody>
      </p:sp>
      <p:pic>
        <p:nvPicPr>
          <p:cNvPr id="10" name="Imagen 9" descr="Imagen que contiene Texto&#10;&#10;Descripción generada automáticamente">
            <a:extLst>
              <a:ext uri="{FF2B5EF4-FFF2-40B4-BE49-F238E27FC236}">
                <a16:creationId xmlns:a16="http://schemas.microsoft.com/office/drawing/2014/main" id="{E9ECFF6D-F1D8-1844-223C-C5B5C099991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49" y="208983"/>
            <a:ext cx="1605632" cy="57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459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9" r:id="rId3"/>
    <p:sldLayoutId id="2147483660" r:id="rId4"/>
    <p:sldLayoutId id="2147483661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urock2024.com/workshop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ck2024.com/workshops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ck2024.com/workshops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ck2024.com/workshops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CAFA44-DEFB-03A3-6CCF-C34E2F5B30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Guitar Gods Unleashed: The Legacy of Page, </a:t>
            </a:r>
            <a:r>
              <a:rPr lang="en-US" dirty="0" err="1"/>
              <a:t>Fogerty</a:t>
            </a:r>
            <a:r>
              <a:rPr lang="en-US" dirty="0"/>
              <a:t>, and Van Halen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D7B2E15-9F7D-6668-1A10-16784EAAE3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Jimmy Page</a:t>
            </a:r>
            <a:r>
              <a:rPr lang="es-ES" baseline="30000" dirty="0"/>
              <a:t>1</a:t>
            </a:r>
            <a:r>
              <a:rPr lang="es-ES" dirty="0"/>
              <a:t>, John Fogerty</a:t>
            </a:r>
            <a:r>
              <a:rPr lang="es-ES" baseline="30000" dirty="0"/>
              <a:t>2</a:t>
            </a:r>
            <a:r>
              <a:rPr lang="es-ES" dirty="0"/>
              <a:t> &amp; Eddie Van Halen</a:t>
            </a:r>
            <a:r>
              <a:rPr lang="es-ES" baseline="30000" dirty="0"/>
              <a:t>3</a:t>
            </a:r>
          </a:p>
          <a:p>
            <a:r>
              <a:rPr lang="es-ES" baseline="30000" dirty="0"/>
              <a:t>1 </a:t>
            </a:r>
            <a:r>
              <a:rPr lang="es-ES" dirty="0"/>
              <a:t>Led Zeppelin, London (UK)</a:t>
            </a:r>
          </a:p>
          <a:p>
            <a:r>
              <a:rPr lang="es-ES" baseline="30000" dirty="0"/>
              <a:t>2 </a:t>
            </a:r>
            <a:r>
              <a:rPr lang="es-ES" dirty="0"/>
              <a:t>Creedence Clearwater Revival, California (USA)</a:t>
            </a:r>
          </a:p>
          <a:p>
            <a:r>
              <a:rPr lang="es-ES" baseline="30000" dirty="0"/>
              <a:t>3 </a:t>
            </a:r>
            <a:r>
              <a:rPr lang="es-ES" dirty="0"/>
              <a:t>Van Halen, </a:t>
            </a:r>
            <a:r>
              <a:rPr lang="es-ES" dirty="0" err="1"/>
              <a:t>Amsterdam</a:t>
            </a:r>
            <a:r>
              <a:rPr lang="es-ES" dirty="0"/>
              <a:t> (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Netherlands</a:t>
            </a:r>
            <a:r>
              <a:rPr lang="es-ES" dirty="0"/>
              <a:t>)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F3459B-8BC4-DD66-1D47-1BDBFB527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DF7A-B1E7-4D6F-BC36-E69BC520878D}" type="datetime1">
              <a:rPr lang="en-GB" smtClean="0"/>
              <a:t>24/04/2024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74B281-033F-ACBE-33B7-37F2BF52C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Guitar Gods Unleashed: The Legacy of Page, Fogerty, and Van Halen</a:t>
            </a:r>
            <a:endParaRPr lang="en-GB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7431FF-B4B5-B4D9-819C-F1729180E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0CC4-2AEB-47FF-B715-51B2B3E5252B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2750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97A177-0A20-31A9-07E3-7D959AE1E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</a:rPr>
              <a:t>Here, we’ll analyze their musical techniques, songwriting approaches, and the impact of their compositions.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</a:rPr>
              <a:t>We’ll discuss their influence on subsequent generations of musicians and their enduring legacy.</a:t>
            </a:r>
          </a:p>
          <a:p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969D682-F979-A5E8-725E-737E9E73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4. Discussion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8656B1-DC04-A830-41F8-F7B7CF02C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678F-D76B-4310-86CC-B2F25D27A3FE}" type="datetime1">
              <a:rPr lang="en-GB" smtClean="0"/>
              <a:t>24/04/2024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B7DDA0-38F0-003A-E42A-D129F1C41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Guitar Gods Unleashed: The Legacy of Page, Fogerty, and Van Halen</a:t>
            </a: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A91033-3C35-7B6D-93AB-F928EC5DB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0CC4-2AEB-47FF-B715-51B2B3E5252B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9763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3E4D39-BEA8-FDF1-0B4D-CBC2EC221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5. Conclusion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8165E6-11A9-A1FC-D0E1-2A4C0344E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</a:rPr>
              <a:t>Our journey through the lives of Jimmy Page, John </a:t>
            </a:r>
            <a:r>
              <a:rPr lang="en-US" b="0" i="0" dirty="0" err="1">
                <a:solidFill>
                  <a:srgbClr val="111111"/>
                </a:solidFill>
                <a:effectLst/>
              </a:rPr>
              <a:t>Fogerty</a:t>
            </a:r>
            <a:r>
              <a:rPr lang="en-US" b="0" i="0" dirty="0">
                <a:solidFill>
                  <a:srgbClr val="111111"/>
                </a:solidFill>
                <a:effectLst/>
              </a:rPr>
              <a:t>, and Eddie Van Halen will culminate in a reflection on their lasting contributions.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</a:rPr>
              <a:t>We’ll consider how their artistry continues to resonate with fans worldwide.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F874EE-550B-4E79-F844-7CE27A191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4FC34-8F42-4AB5-9B9D-E287B0299AF4}" type="datetime1">
              <a:rPr lang="en-GB" smtClean="0"/>
              <a:t>24/04/2024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C8F096-232C-91A5-0DED-415DDA9F8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Guitar Gods Unleashed: The Legacy of Page, Fogerty, and Van Halen</a:t>
            </a: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784976-066E-98B8-29DD-31D6D4AD7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0CC4-2AEB-47FF-B715-51B2B3E5252B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31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45323-74BA-D9D7-245B-7F7AE07A0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Acknowledgements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BFA84B-C976-6881-8889-2475E9E2D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acknowledge the immense influence of these three guitar virtuosos and express gratitude for their enduring musical legacy.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Feel free to customize and expand upon these sections as needed. 🎸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BDCF75-5547-1986-31DF-9B97028A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2276-81E8-4F56-A53D-2A4FA9A28787}" type="datetime1">
              <a:rPr lang="en-GB" smtClean="0"/>
              <a:t>24/04/2024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EAC9B7-E1BB-D25E-5A6D-265CEA6D9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Guitar Gods Unleashed: The Legacy of Page, Fogerty, and Van Halen</a:t>
            </a: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4FCC04-C29A-8B4C-06CA-47F82A183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0CC4-2AEB-47FF-B715-51B2B3E5252B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6227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45323-74BA-D9D7-245B-7F7AE07A0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Acknowledgements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BDCF75-5547-1986-31DF-9B97028A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9D7E6-245A-420A-93C7-84BB0A9707F2}" type="datetime1">
              <a:rPr lang="en-GB" smtClean="0"/>
              <a:t>24/04/2024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EAC9B7-E1BB-D25E-5A6D-265CEA6D9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Guitar Gods Unleashed: The Legacy of Page, Fogerty, and Van Halen</a:t>
            </a: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4FCC04-C29A-8B4C-06CA-47F82A183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0CC4-2AEB-47FF-B715-51B2B3E5252B}" type="slidenum">
              <a:rPr lang="es-ES" smtClean="0"/>
              <a:t>13</a:t>
            </a:fld>
            <a:endParaRPr lang="es-ES"/>
          </a:p>
        </p:txBody>
      </p:sp>
      <p:pic>
        <p:nvPicPr>
          <p:cNvPr id="5122" name="Picture 2" descr="Logo Gecko Geotechnics">
            <a:extLst>
              <a:ext uri="{FF2B5EF4-FFF2-40B4-BE49-F238E27FC236}">
                <a16:creationId xmlns:a16="http://schemas.microsoft.com/office/drawing/2014/main" id="{F3AB6A24-1EE2-1578-390F-9B3DAA6BC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059" y="2451224"/>
            <a:ext cx="1278185" cy="150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Logo Itasca">
            <a:extLst>
              <a:ext uri="{FF2B5EF4-FFF2-40B4-BE49-F238E27FC236}">
                <a16:creationId xmlns:a16="http://schemas.microsoft.com/office/drawing/2014/main" id="{18B7F4A1-C6FF-4C9F-8368-284F8E01AA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252" y="2485138"/>
            <a:ext cx="1187116" cy="1441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Logo Geobrugg">
            <a:extLst>
              <a:ext uri="{FF2B5EF4-FFF2-40B4-BE49-F238E27FC236}">
                <a16:creationId xmlns:a16="http://schemas.microsoft.com/office/drawing/2014/main" id="{4F0A23F7-36B1-1B4D-959A-EAAC6B8CD1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276" y="2746266"/>
            <a:ext cx="2711459" cy="927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Logo Socotec">
            <a:extLst>
              <a:ext uri="{FF2B5EF4-FFF2-40B4-BE49-F238E27FC236}">
                <a16:creationId xmlns:a16="http://schemas.microsoft.com/office/drawing/2014/main" id="{2F84C46C-D957-AEDC-78A1-5CE820E9CE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119" y="4429899"/>
            <a:ext cx="2057401" cy="75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Logo Colegio de Ingenieros de Minas de Levante">
            <a:extLst>
              <a:ext uri="{FF2B5EF4-FFF2-40B4-BE49-F238E27FC236}">
                <a16:creationId xmlns:a16="http://schemas.microsoft.com/office/drawing/2014/main" id="{6E6028E6-2311-8007-067E-72990639C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918" y="4127352"/>
            <a:ext cx="1308118" cy="1308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363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CAFA44-DEFB-03A3-6CCF-C34E2F5B30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Guitar Gods Unleashed: The Legacy of Page, </a:t>
            </a:r>
            <a:r>
              <a:rPr lang="en-US" dirty="0" err="1"/>
              <a:t>Fogerty</a:t>
            </a:r>
            <a:r>
              <a:rPr lang="en-US" dirty="0"/>
              <a:t>, and Van Halen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D7B2E15-9F7D-6668-1A10-16784EAAE3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Jimmy Page</a:t>
            </a:r>
            <a:r>
              <a:rPr lang="es-ES" baseline="30000" dirty="0"/>
              <a:t>1</a:t>
            </a:r>
            <a:r>
              <a:rPr lang="es-ES" dirty="0"/>
              <a:t>, John Fogerty</a:t>
            </a:r>
            <a:r>
              <a:rPr lang="es-ES" baseline="30000" dirty="0"/>
              <a:t>2</a:t>
            </a:r>
            <a:r>
              <a:rPr lang="es-ES" dirty="0"/>
              <a:t> &amp; Eddie Van Halen</a:t>
            </a:r>
            <a:r>
              <a:rPr lang="es-ES" baseline="30000" dirty="0"/>
              <a:t>3</a:t>
            </a:r>
          </a:p>
          <a:p>
            <a:r>
              <a:rPr lang="es-ES" baseline="30000" dirty="0"/>
              <a:t>1 </a:t>
            </a:r>
            <a:r>
              <a:rPr lang="es-ES" dirty="0"/>
              <a:t>Led Zeppelin, London (UK)</a:t>
            </a:r>
          </a:p>
          <a:p>
            <a:r>
              <a:rPr lang="es-ES" baseline="30000" dirty="0"/>
              <a:t>2 </a:t>
            </a:r>
            <a:r>
              <a:rPr lang="es-ES" dirty="0"/>
              <a:t>Creedence Clearwater Revival, California (USA)</a:t>
            </a:r>
          </a:p>
          <a:p>
            <a:r>
              <a:rPr lang="es-ES" baseline="30000" dirty="0"/>
              <a:t>3 </a:t>
            </a:r>
            <a:r>
              <a:rPr lang="es-ES" dirty="0"/>
              <a:t>Van Halen, </a:t>
            </a:r>
            <a:r>
              <a:rPr lang="es-ES" dirty="0" err="1"/>
              <a:t>Amsterdam</a:t>
            </a:r>
            <a:r>
              <a:rPr lang="es-ES" dirty="0"/>
              <a:t> (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Netherlands</a:t>
            </a:r>
            <a:r>
              <a:rPr lang="es-ES" dirty="0"/>
              <a:t>)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F3459B-8BC4-DD66-1D47-1BDBFB527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DF7A-B1E7-4D6F-BC36-E69BC520878D}" type="datetime1">
              <a:rPr lang="en-GB" smtClean="0"/>
              <a:t>24/04/2024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74B281-033F-ACBE-33B7-37F2BF52C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Guitar Gods Unleashed: The Legacy of Page, Fogerty, and Van Halen</a:t>
            </a:r>
            <a:endParaRPr lang="en-GB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7431FF-B4B5-B4D9-819C-F1729180E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0CC4-2AEB-47FF-B715-51B2B3E5252B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7856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4F4ACC-52A9-90C6-5527-D3D0C1ECB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Contents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985D60-37B3-3B33-4D63-F0D95E921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85763">
              <a:buFont typeface="+mj-lt"/>
              <a:buAutoNum type="arabicPeriod"/>
            </a:pPr>
            <a:r>
              <a:rPr lang="en-GB" dirty="0"/>
              <a:t>Introduction</a:t>
            </a:r>
          </a:p>
          <a:p>
            <a:pPr marL="385763" indent="-385763">
              <a:buFont typeface="+mj-lt"/>
              <a:buAutoNum type="arabicPeriod"/>
            </a:pPr>
            <a:r>
              <a:rPr lang="en-GB" dirty="0"/>
              <a:t>Materials and Methods</a:t>
            </a:r>
          </a:p>
          <a:p>
            <a:pPr marL="385763" indent="-385763">
              <a:buFont typeface="+mj-lt"/>
              <a:buAutoNum type="arabicPeriod"/>
            </a:pPr>
            <a:r>
              <a:rPr lang="en-GB" dirty="0"/>
              <a:t>Results</a:t>
            </a:r>
          </a:p>
          <a:p>
            <a:pPr marL="385763" indent="-385763">
              <a:buFont typeface="+mj-lt"/>
              <a:buAutoNum type="arabicPeriod"/>
            </a:pPr>
            <a:r>
              <a:rPr lang="en-GB" dirty="0"/>
              <a:t>Discussion</a:t>
            </a:r>
          </a:p>
          <a:p>
            <a:pPr marL="385763" indent="-385763">
              <a:buFont typeface="+mj-lt"/>
              <a:buAutoNum type="arabicPeriod"/>
            </a:pPr>
            <a:r>
              <a:rPr lang="en-GB" dirty="0"/>
              <a:t>Conclusion</a:t>
            </a:r>
          </a:p>
          <a:p>
            <a:pPr marL="385763" indent="-385763">
              <a:buFont typeface="+mj-lt"/>
              <a:buAutoNum type="arabicPeriod"/>
            </a:pPr>
            <a:r>
              <a:rPr lang="en-GB" dirty="0"/>
              <a:t>Acknowledgements</a:t>
            </a:r>
          </a:p>
          <a:p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4D1B8B-73F6-B58F-249B-56C9B9B8F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32CC-7E7D-483A-9F4D-EF39CF186780}" type="datetime1">
              <a:rPr lang="en-GB" smtClean="0"/>
              <a:t>24/04/2024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B1AC2B-60F3-6FFF-C8A9-CCF8AE76F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Guitar Gods Unleashed: The Legacy of Page, Fogerty, and Van Halen</a:t>
            </a: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AD5563-7DDF-2F27-9306-56C57DB82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0CC4-2AEB-47FF-B715-51B2B3E5252B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1656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01CB6D-3010-A11E-6F56-BE860F7E2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1. Introduction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1022A9-DDD9-1D62-A20C-1E7721FA0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D8FB-6C8B-478D-ACC5-D35F35ED7B09}" type="datetime1">
              <a:rPr lang="en-GB" smtClean="0"/>
              <a:t>24/04/2024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EE20D4-6BC3-8E2D-6496-EC55A0C44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Guitar Gods Unleashed: The Legacy of Page, </a:t>
            </a:r>
            <a:r>
              <a:rPr lang="en-US" dirty="0" err="1"/>
              <a:t>Fogerty</a:t>
            </a:r>
            <a:r>
              <a:rPr lang="en-US" dirty="0"/>
              <a:t>, and Van Halen</a:t>
            </a:r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C3895C-01DB-CBBC-C218-6E8F81A43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0CC4-2AEB-47FF-B715-51B2B3E5252B}" type="slidenum">
              <a:rPr lang="es-ES" smtClean="0"/>
              <a:t>3</a:t>
            </a:fld>
            <a:endParaRPr lang="es-ES"/>
          </a:p>
        </p:txBody>
      </p:sp>
      <p:pic>
        <p:nvPicPr>
          <p:cNvPr id="1026" name="Picture 2" descr="Imagen 3">
            <a:extLst>
              <a:ext uri="{FF2B5EF4-FFF2-40B4-BE49-F238E27FC236}">
                <a16:creationId xmlns:a16="http://schemas.microsoft.com/office/drawing/2014/main" id="{C50D6E3F-8729-C28C-CFDB-61C92C1BAD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495" y="2462529"/>
            <a:ext cx="1971386" cy="2533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n 2">
            <a:extLst>
              <a:ext uri="{FF2B5EF4-FFF2-40B4-BE49-F238E27FC236}">
                <a16:creationId xmlns:a16="http://schemas.microsoft.com/office/drawing/2014/main" id="{4D5C5397-B254-451F-D940-639B8057B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549" y="2670304"/>
            <a:ext cx="3778785" cy="1911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B4EFDBD-6735-60C2-4781-C194137E976C}"/>
              </a:ext>
            </a:extLst>
          </p:cNvPr>
          <p:cNvSpPr txBox="1"/>
          <p:nvPr/>
        </p:nvSpPr>
        <p:spPr>
          <a:xfrm>
            <a:off x="1002323" y="4996387"/>
            <a:ext cx="428813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en-GB" sz="135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https://eurock2024.com/workshops</a:t>
            </a:r>
            <a:r>
              <a:rPr lang="en-GB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7438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01CB6D-3010-A11E-6F56-BE860F7E2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1. Introduction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EFA79A-52B7-EDAD-C8F6-592EED1A1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111111"/>
                </a:solidFill>
                <a:effectLst/>
              </a:rPr>
              <a:t>Jimmy Page</a:t>
            </a:r>
            <a:r>
              <a:rPr lang="en-US" b="0" i="0" dirty="0">
                <a:solidFill>
                  <a:srgbClr val="111111"/>
                </a:solidFill>
                <a:effectLst/>
              </a:rPr>
              <a:t>, </a:t>
            </a:r>
            <a:r>
              <a:rPr lang="en-US" b="1" i="0" dirty="0">
                <a:solidFill>
                  <a:srgbClr val="111111"/>
                </a:solidFill>
                <a:effectLst/>
              </a:rPr>
              <a:t>John </a:t>
            </a:r>
            <a:r>
              <a:rPr lang="en-US" b="1" i="0" dirty="0" err="1">
                <a:solidFill>
                  <a:srgbClr val="111111"/>
                </a:solidFill>
                <a:effectLst/>
              </a:rPr>
              <a:t>Fogerty</a:t>
            </a:r>
            <a:r>
              <a:rPr lang="en-US" b="0" i="0" dirty="0">
                <a:solidFill>
                  <a:srgbClr val="111111"/>
                </a:solidFill>
                <a:effectLst/>
              </a:rPr>
              <a:t>, and </a:t>
            </a:r>
            <a:r>
              <a:rPr lang="en-US" b="1" i="0" dirty="0">
                <a:solidFill>
                  <a:srgbClr val="111111"/>
                </a:solidFill>
                <a:effectLst/>
              </a:rPr>
              <a:t>Eddie Van Halen</a:t>
            </a:r>
            <a:r>
              <a:rPr lang="en-US" b="0" i="0" dirty="0">
                <a:solidFill>
                  <a:srgbClr val="111111"/>
                </a:solidFill>
                <a:effectLst/>
              </a:rPr>
              <a:t> are iconic figures in the world of rock music. Each has left an indelible mark on the industry through their talent, creativity, and influence.</a:t>
            </a:r>
          </a:p>
          <a:p>
            <a:endParaRPr lang="es-ES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1022A9-DDD9-1D62-A20C-1E7721FA0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6398B-F008-4A14-BA76-971134F15F0E}" type="datetime1">
              <a:rPr lang="en-GB" smtClean="0"/>
              <a:t>24/04/2024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EE20D4-6BC3-8E2D-6496-EC55A0C44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Guitar Gods Unleashed: The Legacy of Page, Fogerty, and Van Halen</a:t>
            </a: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C3895C-01DB-CBBC-C218-6E8F81A43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0CC4-2AEB-47FF-B715-51B2B3E5252B}" type="slidenum">
              <a:rPr lang="es-ES" smtClean="0"/>
              <a:t>4</a:t>
            </a:fld>
            <a:endParaRPr lang="es-E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1309EC12-4AA1-5FE0-CD2A-EA647DCBF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863" y="3893032"/>
            <a:ext cx="2337535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08F36955-DCFB-D5A6-EA8E-2F24917A5A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051" y="3893032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ECD51C2F-11F8-BAA2-18DB-1A91AF75C9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1704" y="3893032"/>
            <a:ext cx="27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4021F8C9-9939-B2D5-8E2B-C905CB599782}"/>
              </a:ext>
            </a:extLst>
          </p:cNvPr>
          <p:cNvSpPr txBox="1"/>
          <p:nvPr/>
        </p:nvSpPr>
        <p:spPr>
          <a:xfrm>
            <a:off x="4443570" y="5888828"/>
            <a:ext cx="428813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350" dirty="0"/>
              <a:t>Source: Bing</a:t>
            </a:r>
          </a:p>
        </p:txBody>
      </p:sp>
    </p:spTree>
    <p:extLst>
      <p:ext uri="{BB962C8B-B14F-4D97-AF65-F5344CB8AC3E}">
        <p14:creationId xmlns:p14="http://schemas.microsoft.com/office/powerpoint/2010/main" val="445187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A14128-CD5A-8170-194C-2B75258C7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2. Materials and methods</a:t>
            </a:r>
          </a:p>
        </p:txBody>
      </p:sp>
      <p:pic>
        <p:nvPicPr>
          <p:cNvPr id="2050" name="Picture 2" descr="Imagen 1">
            <a:extLst>
              <a:ext uri="{FF2B5EF4-FFF2-40B4-BE49-F238E27FC236}">
                <a16:creationId xmlns:a16="http://schemas.microsoft.com/office/drawing/2014/main" id="{CE7ABD1A-621F-D86B-11A8-F2E01BF3FE0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921" y="2585005"/>
            <a:ext cx="2284413" cy="168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542443-19DD-EB10-9B02-C14282DA5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2622-AA1A-438A-9EB2-BA464D63520A}" type="datetime1">
              <a:rPr lang="en-GB" smtClean="0"/>
              <a:t>24/04/2024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126E32-339A-CFC9-E0D2-194E6DB1A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Guitar Gods Unleashed: The Legacy of Page, Fogerty, and Van Halen</a:t>
            </a: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80161B-673B-6F04-4E37-0E4D7A7E6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0CC4-2AEB-47FF-B715-51B2B3E5252B}" type="slidenum">
              <a:rPr lang="es-ES" smtClean="0"/>
              <a:t>5</a:t>
            </a:fld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74E8920-3073-6F3B-7B72-D8EDC7AF7DCA}"/>
              </a:ext>
            </a:extLst>
          </p:cNvPr>
          <p:cNvSpPr txBox="1"/>
          <p:nvPr/>
        </p:nvSpPr>
        <p:spPr>
          <a:xfrm>
            <a:off x="4855866" y="4847450"/>
            <a:ext cx="428813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en-GB" sz="135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https://eurock2024.com/workshops</a:t>
            </a:r>
            <a:r>
              <a:rPr lang="en-GB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052" name="Picture 4" descr="Imagen 4">
            <a:extLst>
              <a:ext uri="{FF2B5EF4-FFF2-40B4-BE49-F238E27FC236}">
                <a16:creationId xmlns:a16="http://schemas.microsoft.com/office/drawing/2014/main" id="{55D7C71C-7B0B-C5B3-1059-7D9137E0C5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57820"/>
            <a:ext cx="3593974" cy="1742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1429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330C3B-2F55-222A-04DF-757F6496D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</a:rPr>
              <a:t>Let’s explore the musical backgrounds, styles, and significant contributions of these legendary guitarists.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</a:rPr>
              <a:t>We’ll delve into their early careers, influences, and the instruments they used to shape rock history.</a:t>
            </a:r>
          </a:p>
          <a:p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CA14128-CD5A-8170-194C-2B75258C7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2. Materials and methods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542443-19DD-EB10-9B02-C14282DA5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0BFE-2D7A-4400-BEA5-3C09C07F5B06}" type="datetime1">
              <a:rPr lang="en-GB" smtClean="0"/>
              <a:t>24/04/2024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126E32-339A-CFC9-E0D2-194E6DB1A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Guitar Gods Unleashed: The Legacy of Page, Fogerty, and Van Halen</a:t>
            </a: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80161B-673B-6F04-4E37-0E4D7A7E6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0CC4-2AEB-47FF-B715-51B2B3E5252B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6011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B25DBC-1792-1636-91E5-50DE12957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3. Results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9C4858-D8F9-73EF-1375-EB0663336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3887416" cy="3263504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111111"/>
                </a:solidFill>
                <a:effectLst/>
              </a:rPr>
              <a:t>In this section, we’ll highlight key achievements and milestones for each artist.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111111"/>
                </a:solidFill>
                <a:effectLst/>
              </a:rPr>
              <a:t>From Jimmy Page’s groundbreaking work with Led Zeppelin to John </a:t>
            </a:r>
            <a:r>
              <a:rPr lang="en-US" sz="2000" b="0" i="0" dirty="0" err="1">
                <a:solidFill>
                  <a:srgbClr val="111111"/>
                </a:solidFill>
                <a:effectLst/>
              </a:rPr>
              <a:t>Fogerty’s</a:t>
            </a:r>
            <a:r>
              <a:rPr lang="en-US" sz="2000" b="0" i="0" dirty="0">
                <a:solidFill>
                  <a:srgbClr val="111111"/>
                </a:solidFill>
                <a:effectLst/>
              </a:rPr>
              <a:t> timeless hits with Creedence Clearwater Revival, we’ll celebrate their impact.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59A615-F15E-E2A4-79F0-768A08125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04F0-6B23-41A8-9241-9BF373D200C7}" type="datetime1">
              <a:rPr lang="en-GB" smtClean="0"/>
              <a:t>24/04/2024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6990D1-0BA2-525E-1B22-FC883A5E2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Guitar Gods Unleashed: The Legacy of Page, Fogerty, and Van Halen</a:t>
            </a: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220341-8562-AB09-9BB0-1F1D8E79E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0CC4-2AEB-47FF-B715-51B2B3E5252B}" type="slidenum">
              <a:rPr lang="es-ES" smtClean="0"/>
              <a:t>7</a:t>
            </a:fld>
            <a:endParaRPr lang="es-ES"/>
          </a:p>
        </p:txBody>
      </p:sp>
      <p:pic>
        <p:nvPicPr>
          <p:cNvPr id="3074" name="Picture 2" descr="Imagen 4">
            <a:extLst>
              <a:ext uri="{FF2B5EF4-FFF2-40B4-BE49-F238E27FC236}">
                <a16:creationId xmlns:a16="http://schemas.microsoft.com/office/drawing/2014/main" id="{316A0DD6-7D62-CADC-D8F0-AB8A2EFFE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183" y="2904530"/>
            <a:ext cx="2100263" cy="1907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09C6B4F2-5691-AA7D-A4B0-AABF3E8F33BE}"/>
              </a:ext>
            </a:extLst>
          </p:cNvPr>
          <p:cNvSpPr txBox="1"/>
          <p:nvPr/>
        </p:nvSpPr>
        <p:spPr>
          <a:xfrm>
            <a:off x="3688547" y="4811911"/>
            <a:ext cx="428813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350" dirty="0"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en-GB" sz="135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https://eurock2024.com/workshops</a:t>
            </a:r>
            <a:r>
              <a:rPr lang="en-GB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5975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B25DBC-1792-1636-91E5-50DE12957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3. Results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59A615-F15E-E2A4-79F0-768A08125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04F0-6B23-41A8-9241-9BF373D200C7}" type="datetime1">
              <a:rPr lang="en-GB" smtClean="0"/>
              <a:t>24/04/2024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6990D1-0BA2-525E-1B22-FC883A5E2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Guitar Gods Unleashed: The Legacy of Page, Fogerty, and Van Halen</a:t>
            </a: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220341-8562-AB09-9BB0-1F1D8E79E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0CC4-2AEB-47FF-B715-51B2B3E5252B}" type="slidenum">
              <a:rPr lang="es-ES" smtClean="0"/>
              <a:t>8</a:t>
            </a:fld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9C6B4F2-5691-AA7D-A4B0-AABF3E8F33BE}"/>
              </a:ext>
            </a:extLst>
          </p:cNvPr>
          <p:cNvSpPr txBox="1"/>
          <p:nvPr/>
        </p:nvSpPr>
        <p:spPr>
          <a:xfrm>
            <a:off x="1145251" y="2235432"/>
            <a:ext cx="6853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Table. A comparison of the two best songs by Jimmy Page, John </a:t>
            </a:r>
            <a:r>
              <a:rPr lang="en-US" sz="1400" b="0" i="0" dirty="0" err="1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Fogerty</a:t>
            </a:r>
            <a:r>
              <a:rPr lang="en-US" sz="1400" b="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and Van Halen</a:t>
            </a:r>
            <a:endParaRPr lang="en-GB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A56D5AAD-B3C6-42A7-5F8C-61372918A5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640374"/>
              </p:ext>
            </p:extLst>
          </p:nvPr>
        </p:nvGraphicFramePr>
        <p:xfrm>
          <a:off x="1276350" y="2743360"/>
          <a:ext cx="6591300" cy="2560320"/>
        </p:xfrm>
        <a:graphic>
          <a:graphicData uri="http://schemas.openxmlformats.org/drawingml/2006/table">
            <a:tbl>
              <a:tblPr/>
              <a:tblGrid>
                <a:gridCol w="3295650">
                  <a:extLst>
                    <a:ext uri="{9D8B030D-6E8A-4147-A177-3AD203B41FA5}">
                      <a16:colId xmlns:a16="http://schemas.microsoft.com/office/drawing/2014/main" val="13613339"/>
                    </a:ext>
                  </a:extLst>
                </a:gridCol>
                <a:gridCol w="3295650">
                  <a:extLst>
                    <a:ext uri="{9D8B030D-6E8A-4147-A177-3AD203B41FA5}">
                      <a16:colId xmlns:a16="http://schemas.microsoft.com/office/drawing/2014/main" val="15798388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b"/>
                      <a:r>
                        <a:rPr lang="es-ES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Artist</a:t>
                      </a:r>
                      <a:endParaRPr lang="es-ES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s-ES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</a:t>
                      </a:r>
                      <a:r>
                        <a:rPr lang="es-ES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Songs</a:t>
                      </a:r>
                      <a:endParaRPr lang="es-ES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2513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s-ES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Jimmy Page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ES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Stairway</a:t>
                      </a:r>
                      <a:r>
                        <a:rPr lang="es-ES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ES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Heaven</a:t>
                      </a:r>
                      <a:endParaRPr lang="es-ES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0611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endParaRPr lang="es-ES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E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 Lotta Love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7854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s-ES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John </a:t>
                      </a:r>
                      <a:r>
                        <a:rPr lang="es-ES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Fogerty</a:t>
                      </a:r>
                      <a:endParaRPr lang="es-ES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E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Fortunate Son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0994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endParaRPr lang="es-ES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E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Proud Mary</a:t>
                      </a:r>
                    </a:p>
                  </a:txBody>
                  <a:tcPr anchor="ctr">
                    <a:lnL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8649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es-E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 Halen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ES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Jump</a:t>
                      </a:r>
                    </a:p>
                  </a:txBody>
                  <a:tcPr anchor="ctr">
                    <a:lnL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0703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endParaRPr lang="es-ES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s-ES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Panama</a:t>
                      </a:r>
                      <a:endParaRPr lang="es-ES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129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2541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69D682-F979-A5E8-725E-737E9E73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4. Discussion</a:t>
            </a:r>
          </a:p>
        </p:txBody>
      </p:sp>
      <p:pic>
        <p:nvPicPr>
          <p:cNvPr id="4098" name="Picture 2" descr="Imagen 1">
            <a:extLst>
              <a:ext uri="{FF2B5EF4-FFF2-40B4-BE49-F238E27FC236}">
                <a16:creationId xmlns:a16="http://schemas.microsoft.com/office/drawing/2014/main" id="{AEB24FAA-202D-9083-232C-DD13071DE40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384" y="2287513"/>
            <a:ext cx="3203233" cy="2985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8656B1-DC04-A830-41F8-F7B7CF02C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FC693-1919-45BD-B8AF-2C8C30BD9A36}" type="datetime1">
              <a:rPr lang="en-GB" smtClean="0"/>
              <a:t>24/04/2024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B7DDA0-38F0-003A-E42A-D129F1C41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Guitar Gods Unleashed: The Legacy of Page, Fogerty, and Van Halen</a:t>
            </a: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A91033-3C35-7B6D-93AB-F928EC5DB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0CC4-2AEB-47FF-B715-51B2B3E5252B}" type="slidenum">
              <a:rPr lang="es-ES" smtClean="0"/>
              <a:t>9</a:t>
            </a:fld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80DFF08-44C6-2498-3CC9-57A141BC7EED}"/>
              </a:ext>
            </a:extLst>
          </p:cNvPr>
          <p:cNvSpPr txBox="1"/>
          <p:nvPr/>
        </p:nvSpPr>
        <p:spPr>
          <a:xfrm>
            <a:off x="2758273" y="5361889"/>
            <a:ext cx="428813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en-GB" sz="135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https://eurock2024.com/workshops</a:t>
            </a:r>
            <a:r>
              <a:rPr lang="en-GB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5648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655</Words>
  <Application>Microsoft Office PowerPoint</Application>
  <PresentationFormat>Presentación en pantalla (4:3)</PresentationFormat>
  <Paragraphs>100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Aptos</vt:lpstr>
      <vt:lpstr>Arial</vt:lpstr>
      <vt:lpstr>Tema de Office</vt:lpstr>
      <vt:lpstr>Guitar Gods Unleashed: The Legacy of Page, Fogerty, and Van Halen</vt:lpstr>
      <vt:lpstr>Contents</vt:lpstr>
      <vt:lpstr>1. Introduction</vt:lpstr>
      <vt:lpstr>1. Introduction</vt:lpstr>
      <vt:lpstr>2. Materials and methods</vt:lpstr>
      <vt:lpstr>2. Materials and methods</vt:lpstr>
      <vt:lpstr>3. Results</vt:lpstr>
      <vt:lpstr>3. Results</vt:lpstr>
      <vt:lpstr>4. Discussion</vt:lpstr>
      <vt:lpstr>4. Discussion</vt:lpstr>
      <vt:lpstr>5. Conclusion</vt:lpstr>
      <vt:lpstr>Acknowledgements</vt:lpstr>
      <vt:lpstr>Acknowledgements</vt:lpstr>
      <vt:lpstr>Guitar Gods Unleashed: The Legacy of Page, Fogerty, and Van Halen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oral presentation</dc:title>
  <dc:creator>ADRIAN JOSE RIQUELME GUILL</dc:creator>
  <cp:lastModifiedBy>ADRIAN JOSE RIQUELME GUILL</cp:lastModifiedBy>
  <cp:revision>1</cp:revision>
  <dcterms:created xsi:type="dcterms:W3CDTF">2024-03-18T17:14:35Z</dcterms:created>
  <dcterms:modified xsi:type="dcterms:W3CDTF">2024-04-24T16:07:10Z</dcterms:modified>
</cp:coreProperties>
</file>